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98" r:id="rId4"/>
    <p:sldId id="258" r:id="rId5"/>
    <p:sldId id="297" r:id="rId6"/>
    <p:sldId id="259" r:id="rId7"/>
    <p:sldId id="260" r:id="rId8"/>
    <p:sldId id="291" r:id="rId9"/>
    <p:sldId id="289" r:id="rId10"/>
    <p:sldId id="261" r:id="rId11"/>
    <p:sldId id="262" r:id="rId12"/>
    <p:sldId id="263" r:id="rId13"/>
    <p:sldId id="299" r:id="rId14"/>
    <p:sldId id="268" r:id="rId15"/>
    <p:sldId id="269" r:id="rId16"/>
    <p:sldId id="271" r:id="rId17"/>
    <p:sldId id="272" r:id="rId18"/>
    <p:sldId id="273" r:id="rId19"/>
    <p:sldId id="274" r:id="rId20"/>
    <p:sldId id="290" r:id="rId21"/>
    <p:sldId id="275" r:id="rId22"/>
    <p:sldId id="276" r:id="rId23"/>
    <p:sldId id="277" r:id="rId24"/>
    <p:sldId id="293" r:id="rId25"/>
    <p:sldId id="278" r:id="rId26"/>
    <p:sldId id="294" r:id="rId27"/>
    <p:sldId id="280" r:id="rId28"/>
    <p:sldId id="281" r:id="rId29"/>
    <p:sldId id="282" r:id="rId30"/>
    <p:sldId id="283" r:id="rId31"/>
    <p:sldId id="284" r:id="rId32"/>
    <p:sldId id="285" r:id="rId33"/>
    <p:sldId id="300" r:id="rId34"/>
    <p:sldId id="295" r:id="rId35"/>
    <p:sldId id="28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C2AC3-F75E-4C9E-AE49-FF8185BFB6A7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8A1DB-EDB7-4FA7-A1F7-24D69612D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8A1DB-EDB7-4FA7-A1F7-24D69612D3F5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BD5C-666A-4AB9-8016-A1114BF474D1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909641-FF4F-43D9-9CF0-CE05433521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BD5C-666A-4AB9-8016-A1114BF474D1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9641-FF4F-43D9-9CF0-CE0543352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BD5C-666A-4AB9-8016-A1114BF474D1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9641-FF4F-43D9-9CF0-CE0543352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739BD5C-666A-4AB9-8016-A1114BF474D1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B909641-FF4F-43D9-9CF0-CE05433521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BD5C-666A-4AB9-8016-A1114BF474D1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9641-FF4F-43D9-9CF0-CE05433521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BD5C-666A-4AB9-8016-A1114BF474D1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9641-FF4F-43D9-9CF0-CE05433521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9641-FF4F-43D9-9CF0-CE05433521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BD5C-666A-4AB9-8016-A1114BF474D1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BD5C-666A-4AB9-8016-A1114BF474D1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9641-FF4F-43D9-9CF0-CE05433521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BD5C-666A-4AB9-8016-A1114BF474D1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9641-FF4F-43D9-9CF0-CE05433521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739BD5C-666A-4AB9-8016-A1114BF474D1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B909641-FF4F-43D9-9CF0-CE05433521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9BD5C-666A-4AB9-8016-A1114BF474D1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B909641-FF4F-43D9-9CF0-CE05433521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739BD5C-666A-4AB9-8016-A1114BF474D1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B909641-FF4F-43D9-9CF0-CE05433521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5085184"/>
            <a:ext cx="8305800" cy="1512168"/>
          </a:xfrm>
        </p:spPr>
        <p:txBody>
          <a:bodyPr/>
          <a:lstStyle/>
          <a:p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МБОУ «Ломоносовская средняя общеобразовательная школа имени М.В.Ломоносова» – детский сад </a:t>
            </a:r>
          </a:p>
          <a:p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№ 20 «</a:t>
            </a:r>
            <a:r>
              <a:rPr lang="ru-RU" dirty="0" err="1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Рябинушка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»</a:t>
            </a:r>
            <a:endParaRPr lang="ru-RU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268760"/>
            <a:ext cx="8305800" cy="2808312"/>
          </a:xfrm>
        </p:spPr>
        <p:txBody>
          <a:bodyPr/>
          <a:lstStyle/>
          <a:p>
            <a:r>
              <a:rPr lang="ru-RU" sz="6600" dirty="0" smtClean="0">
                <a:solidFill>
                  <a:srgbClr val="FF0000"/>
                </a:solidFill>
              </a:rPr>
              <a:t>«Ваша Победа – наша жизнь!»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«70 добрых дел – 70-й годовщине Победы!»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GeorgLentishhs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-387424"/>
            <a:ext cx="5754636" cy="209702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n4uhIcsWH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2420888"/>
            <a:ext cx="3226668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26848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Участие в районном фестивале «Северная звездочка» – «Пусть всегда будет солнце» (15.10.2014)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GeorgLentishh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-531440"/>
            <a:ext cx="5754636" cy="2097028"/>
          </a:xfrm>
          <a:prstGeom prst="rect">
            <a:avLst/>
          </a:prstGeom>
        </p:spPr>
      </p:pic>
      <p:pic>
        <p:nvPicPr>
          <p:cNvPr id="6" name="Рисунок 5" descr="EXF4lXN48ZM.jpg"/>
          <p:cNvPicPr>
            <a:picLocks noChangeAspect="1"/>
          </p:cNvPicPr>
          <p:nvPr/>
        </p:nvPicPr>
        <p:blipFill>
          <a:blip r:embed="rId4" cstate="print"/>
          <a:srcRect r="9909"/>
          <a:stretch>
            <a:fillRect/>
          </a:stretch>
        </p:blipFill>
        <p:spPr>
          <a:xfrm>
            <a:off x="4644008" y="2564904"/>
            <a:ext cx="4032448" cy="3356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3644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Посещение краеведческого музея в с.Холмогоры (01.10.2014)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qWHLDQP2os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060848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J1uOdOSk2I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068960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eorgLentishh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-459432"/>
            <a:ext cx="5754636" cy="2097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algn="ctr">
              <a:buNone/>
            </a:pP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Воспитатель Гурьева Марина Викторовна -победитель районного конкурса «Воспитатель года» </a:t>
            </a:r>
            <a:endParaRPr lang="ru-RU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76443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Конкурс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«Воспитатель года 2014» (11.12.2014)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1104oo645Z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3284984"/>
            <a:ext cx="4555480" cy="34166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GeorgLentishh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-603448"/>
            <a:ext cx="5754636" cy="2097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2041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Спортивная Зарница (май 2015)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l3cXoZJ4sKw.jpg"/>
          <p:cNvPicPr>
            <a:picLocks noChangeAspect="1"/>
          </p:cNvPicPr>
          <p:nvPr/>
        </p:nvPicPr>
        <p:blipFill>
          <a:blip r:embed="rId2" cstate="print"/>
          <a:srcRect r="17500" b="5000"/>
          <a:stretch>
            <a:fillRect/>
          </a:stretch>
        </p:blipFill>
        <p:spPr>
          <a:xfrm>
            <a:off x="611560" y="1844824"/>
            <a:ext cx="3198671" cy="276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4z6dCOIGm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772816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GeorgLentishh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-387424"/>
            <a:ext cx="5754636" cy="2097028"/>
          </a:xfrm>
          <a:prstGeom prst="rect">
            <a:avLst/>
          </a:prstGeom>
        </p:spPr>
      </p:pic>
      <p:pic>
        <p:nvPicPr>
          <p:cNvPr id="6" name="Рисунок 5" descr="PsU_Q45V10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4005064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2041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Конкурсы с детьми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«</a:t>
            </a: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Что рассказывает книга о войне» (31.12.2014)</a:t>
            </a:r>
          </a:p>
          <a:p>
            <a:pPr>
              <a:buNone/>
            </a:pP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«Твои защитники (16.02.2015)</a:t>
            </a:r>
            <a:endParaRPr lang="ru-RU" sz="2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Открытки для ветеранов(апрель 2015)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DSC002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284984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GeorgLentishh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-315416"/>
            <a:ext cx="5754636" cy="2097028"/>
          </a:xfrm>
          <a:prstGeom prst="rect">
            <a:avLst/>
          </a:prstGeom>
        </p:spPr>
      </p:pic>
      <p:pic>
        <p:nvPicPr>
          <p:cNvPr id="7" name="Рисунок 6" descr="TGgMfGL6Hh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140968"/>
            <a:ext cx="235572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4" descr="kOrdUKqZbz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2708920"/>
            <a:ext cx="2292846" cy="3057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076056" y="227687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764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Работы совместно с  детьми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«Мой подарок ветерану» (05.04.2015)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DSC00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708920"/>
            <a:ext cx="280831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GeorgLentishh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-387424"/>
            <a:ext cx="5754636" cy="2097028"/>
          </a:xfrm>
          <a:prstGeom prst="rect">
            <a:avLst/>
          </a:prstGeom>
        </p:spPr>
      </p:pic>
      <p:pic>
        <p:nvPicPr>
          <p:cNvPr id="10" name="Содержимое 9" descr="KIFFtj7ynmk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139952" y="1916832"/>
            <a:ext cx="4608511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12447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Выставка художественной литературы « Детям о войне»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chemeClr val="bg1"/>
                </a:solidFill>
              </a:rPr>
              <a:t>Чтение художественной литературы (ежемесячно)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" name="Содержимое 9" descr="DSC029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20179" y="2928293"/>
            <a:ext cx="4059238" cy="304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eorgLentishh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-459432"/>
            <a:ext cx="5754636" cy="2097028"/>
          </a:xfrm>
          <a:prstGeom prst="rect">
            <a:avLst/>
          </a:prstGeom>
        </p:spPr>
      </p:pic>
      <p:pic>
        <p:nvPicPr>
          <p:cNvPr id="6" name="Рисунок 5" descr="Odtjsfx60Z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212976"/>
            <a:ext cx="3739389" cy="2804542"/>
          </a:xfrm>
          <a:prstGeom prst="rect">
            <a:avLst/>
          </a:prstGeom>
        </p:spPr>
      </p:pic>
      <p:pic>
        <p:nvPicPr>
          <p:cNvPr id="7" name="Содержимое 9" descr="DSC029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20179" y="2856285"/>
            <a:ext cx="4059238" cy="304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19648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Экскурсия в сельскую библиотеку 23.10.2014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биб-ка 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87785"/>
            <a:ext cx="4059238" cy="304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биб-к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48064" y="2204865"/>
            <a:ext cx="3212976" cy="4283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eorgLentishh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-315416"/>
            <a:ext cx="5754636" cy="2097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34049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Участие в торжественной церемония вручения Юбилейных медалей «70-я Великой Победы в Великой Отечественной войне 1941-1945гг. Ветеранам и труженикам тыла»( 1 0.03.2015)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Ji9f249LuY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564904"/>
            <a:ext cx="2981576" cy="3047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Oi2IpL5McM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580112" y="2564904"/>
            <a:ext cx="3267150" cy="25943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JEwN5DE-E-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149080"/>
            <a:ext cx="3168352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GeorgLentishhsh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-315416"/>
            <a:ext cx="5754636" cy="2097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05246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Проведение совместной акции с родителями и с детьми «Ветеран живет рядом» (09.04.2015)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j52-PnMCkFM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780928"/>
            <a:ext cx="4059238" cy="2996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DSC029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2708920"/>
            <a:ext cx="4059238" cy="304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eorgLentishh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-315416"/>
            <a:ext cx="5754636" cy="2097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Оглавление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GeorgLentishhs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-387424"/>
            <a:ext cx="5754636" cy="20970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1640" y="1628800"/>
            <a:ext cx="7333931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Беседы о войне, фронтовиках, детях войны (2014-2015)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Поклонимся великим тем годам (2014-2015)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Оформление тематических альбомов (2014-2015)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 Участие в районном легкоатлетическом кроссе (01.10.2014)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 Участие в районном фестивале «Северная звездочка» (15.10.2015)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 Посещение краеведческого музея (01.10.2015)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Победитель конкурса «Воспитатель года 2014» (11.12.2014)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Спортивная зарница (май 2015)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Конкурсы с детьми (31.12.2014, 16.02.2015)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« Мой подарок ветерану» (05.04.2015)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Выставка художественной литературы « Детям о войне» (2015)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Экскурсия в сельскую библиотеку (23.10.2014)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Участие в торжественном награждение ( 10.03.2015)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Акция «Ветеран живет рядом» (09.04.2015)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Встреча с тружеником тыла (13.04.2015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Акция (16.03.2015)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Оформление окон (23.03.2015)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05246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Встреча с тружеником тыла «Не забудем их подвиг великий» </a:t>
            </a:r>
            <a:r>
              <a:rPr lang="ru-RU" sz="3200" dirty="0" err="1" smtClean="0">
                <a:solidFill>
                  <a:srgbClr val="FF0000"/>
                </a:solidFill>
              </a:rPr>
              <a:t>Буглиной</a:t>
            </a:r>
            <a:r>
              <a:rPr lang="ru-RU" sz="3200" dirty="0" smtClean="0">
                <a:solidFill>
                  <a:srgbClr val="FF0000"/>
                </a:solidFill>
              </a:rPr>
              <a:t> А.П. (13.04.2015)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J0P_Rw1PC9M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132856"/>
            <a:ext cx="3466728" cy="2313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eX85XX2vyDk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96136" y="2060848"/>
            <a:ext cx="3129757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028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077072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GeorgLentishhsh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-243408"/>
            <a:ext cx="5754636" cy="18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Приводим в порядок обелиск (16.03.2015)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Экскурсия к обелиску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sQo0xTCYJ1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2708920"/>
            <a:ext cx="412845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V3ymy9uLY6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708920"/>
            <a:ext cx="384042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GeorgLentishh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-243408"/>
            <a:ext cx="5754636" cy="2097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19648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Оформление окон к 70-ю Победы (23.03.2015)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DSC002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36912"/>
            <a:ext cx="4059238" cy="304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DSC002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2564904"/>
            <a:ext cx="4059238" cy="304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eorgLentishh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-243408"/>
            <a:ext cx="5256584" cy="1915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804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Мероприятия совместно с родителями и с детьми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Спортивное развлечение «Мы защитники» (20.02.2015)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endParaRPr lang="ru-RU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«Мама, папа, я спортивная семья»приуроченной к 70-ю Победы! (20.01.2015)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23 феврвл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356992"/>
            <a:ext cx="3907408" cy="2930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5qZg145Tgz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3645024"/>
            <a:ext cx="3283339" cy="2678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GeorgLentishh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-459432"/>
            <a:ext cx="5754636" cy="18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804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Акция «Георгиевская ленточка» (24.04.2015)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Всем детям были вручены георгиевские ленточки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GeorgLentishhsh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267744" y="-243408"/>
            <a:ext cx="4059238" cy="1479214"/>
          </a:xfrm>
        </p:spPr>
      </p:pic>
      <p:pic>
        <p:nvPicPr>
          <p:cNvPr id="6" name="Рисунок 5" descr="ByJVpKMwx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132856"/>
            <a:ext cx="3835400" cy="287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ZBWIFT_CRS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212976"/>
            <a:ext cx="4315453" cy="3236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7644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Конкурс чтецов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«Хотят ли русские войны» (24.04.2015)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Дети с 3-х до 7 лет читают стихи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GeorgLentishhsh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267744" y="-243408"/>
            <a:ext cx="4059238" cy="1479214"/>
          </a:xfrm>
        </p:spPr>
      </p:pic>
      <p:pic>
        <p:nvPicPr>
          <p:cNvPr id="6" name="Рисунок 5" descr="Jw2Nyen_bsM.jpg"/>
          <p:cNvPicPr>
            <a:picLocks noChangeAspect="1"/>
          </p:cNvPicPr>
          <p:nvPr/>
        </p:nvPicPr>
        <p:blipFill>
          <a:blip r:embed="rId3" cstate="print"/>
          <a:srcRect l="12612" b="7772"/>
          <a:stretch>
            <a:fillRect/>
          </a:stretch>
        </p:blipFill>
        <p:spPr>
          <a:xfrm>
            <a:off x="3491880" y="3501008"/>
            <a:ext cx="2211710" cy="3112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14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2276872"/>
            <a:ext cx="3275855" cy="2456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jTGgOP0BfMk.jpg"/>
          <p:cNvPicPr>
            <a:picLocks noChangeAspect="1"/>
          </p:cNvPicPr>
          <p:nvPr/>
        </p:nvPicPr>
        <p:blipFill>
          <a:blip r:embed="rId5" cstate="print"/>
          <a:srcRect l="8108" t="10811" r="6757" b="5405"/>
          <a:stretch>
            <a:fillRect/>
          </a:stretch>
        </p:blipFill>
        <p:spPr>
          <a:xfrm>
            <a:off x="272426" y="2924944"/>
            <a:ext cx="321945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0844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Просмотр презентаций о войне  (2014-2015)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GeorgLentishhsh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339752" y="-243408"/>
            <a:ext cx="4059238" cy="1479214"/>
          </a:xfrm>
        </p:spPr>
      </p:pic>
      <p:pic>
        <p:nvPicPr>
          <p:cNvPr id="5" name="Содержимое 4" descr="nZTCMp1wJz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11706" r="30285"/>
          <a:stretch>
            <a:fillRect/>
          </a:stretch>
        </p:blipFill>
        <p:spPr>
          <a:xfrm>
            <a:off x="2411760" y="2060848"/>
            <a:ext cx="4472711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34049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Оформление уголка к 70-ю Великой Победы! (2014-2015)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DSC002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r="5060" b="9302"/>
          <a:stretch>
            <a:fillRect/>
          </a:stretch>
        </p:blipFill>
        <p:spPr>
          <a:xfrm>
            <a:off x="683568" y="2708920"/>
            <a:ext cx="374441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DSC002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3212976"/>
            <a:ext cx="3744415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GeorgLentishh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-387424"/>
            <a:ext cx="5754636" cy="2097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7644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Изготовление стенгазеты к 9 маю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x0RDA2rgkG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r="7501"/>
          <a:stretch>
            <a:fillRect/>
          </a:stretch>
        </p:blipFill>
        <p:spPr>
          <a:xfrm>
            <a:off x="457200" y="2287785"/>
            <a:ext cx="3754760" cy="304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cd8IDkdJjP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87785"/>
            <a:ext cx="4059238" cy="304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eorgLentishh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-603448"/>
            <a:ext cx="5754636" cy="2097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0844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Выступление на концерте в ДК (02.05.2015)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btjnAfind3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772816"/>
            <a:ext cx="4059238" cy="304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nhYj2YcxgPY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844824"/>
            <a:ext cx="4059238" cy="304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yQNeu_cEEU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4005064"/>
            <a:ext cx="3547368" cy="2660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GeorgLentishhsh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-531440"/>
            <a:ext cx="5754636" cy="2097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340768"/>
            <a:ext cx="791300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18.Мероприятия совместно с родителями и с детьми (20.02.2015,20.01.2015)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19 Акция «Георгиевская ленточка» (24.04.2015)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20 Конкурс чтецов «Хотят ли русские войны» (24.04.2015)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21 Просмотр презентаций о войне ( 2014-2015)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22 Оформление уголка к 70-ю Победы (2014-2015)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23 Изготовление стенгазеты  (май 2015)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24 Выступление на концерте в ДК (02.05.2015)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25 Изготовление цветов (апрель 2015)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Выступление  перед учениками «Мой прадед воевал» (28.04.2015)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27 Майские соревнования « Мы помним – Мы гордимся!» ( 07.05.2015)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28 Парад Победы, </a:t>
            </a:r>
            <a:r>
              <a:rPr lang="ru-RU" dirty="0" err="1" smtClean="0">
                <a:solidFill>
                  <a:schemeClr val="bg1"/>
                </a:solidFill>
              </a:rPr>
              <a:t>Флешмоб</a:t>
            </a:r>
            <a:r>
              <a:rPr lang="ru-RU" dirty="0" smtClean="0">
                <a:solidFill>
                  <a:schemeClr val="bg1"/>
                </a:solidFill>
              </a:rPr>
              <a:t> - 70 </a:t>
            </a:r>
          </a:p>
          <a:p>
            <a:r>
              <a:rPr lang="ru-RU" smtClean="0">
                <a:solidFill>
                  <a:schemeClr val="bg1"/>
                </a:solidFill>
              </a:rPr>
              <a:t>Солдатская </a:t>
            </a:r>
            <a:r>
              <a:rPr lang="ru-RU" dirty="0" smtClean="0">
                <a:solidFill>
                  <a:schemeClr val="bg1"/>
                </a:solidFill>
              </a:rPr>
              <a:t>каша (08.05.2015)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29 Бессмертный полк, Митинг к обелиску ( 09.05.2015)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Изготовление цветов для зала памяти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GeorgLentishhsh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-243408"/>
            <a:ext cx="5184576" cy="1479214"/>
          </a:xfrm>
        </p:spPr>
      </p:pic>
      <p:pic>
        <p:nvPicPr>
          <p:cNvPr id="6" name="Содержимое 5" descr="qMUuYzLuupg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23528" y="1412776"/>
            <a:ext cx="412845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499992" y="1628800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Выступление перед учениками воспитателя </a:t>
            </a:r>
            <a:r>
              <a:rPr lang="ru-RU" dirty="0" err="1" smtClean="0">
                <a:solidFill>
                  <a:schemeClr val="bg1"/>
                </a:solidFill>
              </a:rPr>
              <a:t>Гурьевой</a:t>
            </a:r>
            <a:r>
              <a:rPr lang="ru-RU" dirty="0" smtClean="0">
                <a:solidFill>
                  <a:schemeClr val="bg1"/>
                </a:solidFill>
              </a:rPr>
              <a:t> М.В.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«Мой прадед воевал» (28.04.2015)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Содержимое 4" descr="U-SoBFgNn1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2636912"/>
            <a:ext cx="4419278" cy="3835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2041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rgbClr val="C00000"/>
                </a:solidFill>
              </a:rPr>
              <a:t>Майские соревнования </a:t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«Мы помним –Мы гордимся!» (07.05.2015)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Команда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родителей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Майский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забег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всех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детей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Содержимое 6" descr="YxHAjQPF21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87785"/>
            <a:ext cx="4059238" cy="3044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pQaTAdBvefk.jpg"/>
          <p:cNvPicPr>
            <a:picLocks noChangeAspect="1"/>
          </p:cNvPicPr>
          <p:nvPr/>
        </p:nvPicPr>
        <p:blipFill>
          <a:blip r:embed="rId3" cstate="print"/>
          <a:srcRect b="26316"/>
          <a:stretch>
            <a:fillRect/>
          </a:stretch>
        </p:blipFill>
        <p:spPr>
          <a:xfrm>
            <a:off x="4932040" y="2060848"/>
            <a:ext cx="364840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GeorgLentishh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-531440"/>
            <a:ext cx="5754636" cy="1944216"/>
          </a:xfrm>
          <a:prstGeom prst="rect">
            <a:avLst/>
          </a:prstGeom>
        </p:spPr>
      </p:pic>
      <p:pic>
        <p:nvPicPr>
          <p:cNvPr id="11" name="Рисунок 10" descr="IDUqkqlob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72067" y="4149080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Парад Победы, «</a:t>
            </a:r>
            <a:r>
              <a:rPr lang="ru-RU" sz="3100" dirty="0" err="1" smtClean="0">
                <a:solidFill>
                  <a:srgbClr val="FF0000"/>
                </a:solidFill>
              </a:rPr>
              <a:t>Флешмоб</a:t>
            </a:r>
            <a:r>
              <a:rPr lang="ru-RU" sz="3100" dirty="0" smtClean="0">
                <a:solidFill>
                  <a:srgbClr val="FF0000"/>
                </a:solidFill>
              </a:rPr>
              <a:t> "70»</a:t>
            </a:r>
            <a:endParaRPr lang="ru-RU" sz="3100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ekBe7TKETuw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3333" t="7096" r="6196" b="14851"/>
          <a:stretch>
            <a:fillRect/>
          </a:stretch>
        </p:blipFill>
        <p:spPr>
          <a:xfrm>
            <a:off x="5004048" y="1196752"/>
            <a:ext cx="3600400" cy="2329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GeorgLentishhsh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835696" y="-459432"/>
            <a:ext cx="5184576" cy="1479214"/>
          </a:xfrm>
        </p:spPr>
      </p:pic>
      <p:pic>
        <p:nvPicPr>
          <p:cNvPr id="8" name="Рисунок 7" descr="fWdr6qa_85o.jpg"/>
          <p:cNvPicPr>
            <a:picLocks noChangeAspect="1"/>
          </p:cNvPicPr>
          <p:nvPr/>
        </p:nvPicPr>
        <p:blipFill>
          <a:blip r:embed="rId4" cstate="print"/>
          <a:srcRect r="13264" b="17394"/>
          <a:stretch>
            <a:fillRect/>
          </a:stretch>
        </p:blipFill>
        <p:spPr>
          <a:xfrm>
            <a:off x="467544" y="1124744"/>
            <a:ext cx="352839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QZ3_EywCKrM.jpg"/>
          <p:cNvPicPr>
            <a:picLocks noChangeAspect="1"/>
          </p:cNvPicPr>
          <p:nvPr/>
        </p:nvPicPr>
        <p:blipFill>
          <a:blip r:embed="rId5" cstate="print"/>
          <a:srcRect l="6370" t="23781" r="1902"/>
          <a:stretch>
            <a:fillRect/>
          </a:stretch>
        </p:blipFill>
        <p:spPr>
          <a:xfrm>
            <a:off x="2195736" y="3645024"/>
            <a:ext cx="4576682" cy="2852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Угощение солдатской кашей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z1C2txcSJ-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1844824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GeorgLentishh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-387424"/>
            <a:ext cx="5754636" cy="2097028"/>
          </a:xfrm>
          <a:prstGeom prst="rect">
            <a:avLst/>
          </a:prstGeom>
        </p:spPr>
      </p:pic>
      <p:pic>
        <p:nvPicPr>
          <p:cNvPr id="5" name="Рисунок 4" descr="bCm4hvKKx0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844824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XZVFF8I3d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3933056"/>
            <a:ext cx="3563888" cy="267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Митинг к обелиску  (09.05.2015)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Бессмертный полк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V5rUpTnyldc.jpg"/>
          <p:cNvPicPr>
            <a:picLocks noChangeAspect="1"/>
          </p:cNvPicPr>
          <p:nvPr/>
        </p:nvPicPr>
        <p:blipFill>
          <a:blip r:embed="rId2" cstate="print"/>
          <a:srcRect b="13953"/>
          <a:stretch>
            <a:fillRect/>
          </a:stretch>
        </p:blipFill>
        <p:spPr>
          <a:xfrm>
            <a:off x="251520" y="2420888"/>
            <a:ext cx="3959361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03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988840"/>
            <a:ext cx="3563888" cy="267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GeorgLentishh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-315416"/>
            <a:ext cx="5754636" cy="2097028"/>
          </a:xfrm>
          <a:prstGeom prst="rect">
            <a:avLst/>
          </a:prstGeom>
        </p:spPr>
      </p:pic>
      <p:pic>
        <p:nvPicPr>
          <p:cNvPr id="9" name="Рисунок 8" descr="GeorgLentishh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-315416"/>
            <a:ext cx="5754636" cy="2097028"/>
          </a:xfrm>
          <a:prstGeom prst="rect">
            <a:avLst/>
          </a:prstGeom>
        </p:spPr>
      </p:pic>
      <p:pic>
        <p:nvPicPr>
          <p:cNvPr id="12" name="Рисунок 11" descr="Qe7S5IrcVb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4293096"/>
            <a:ext cx="307234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57200" y="5229200"/>
            <a:ext cx="8305800" cy="1368152"/>
          </a:xfrm>
        </p:spPr>
        <p:txBody>
          <a:bodyPr/>
          <a:lstStyle/>
          <a:p>
            <a:endParaRPr lang="ru-RU" sz="6000" dirty="0">
              <a:solidFill>
                <a:srgbClr val="FFFF00"/>
              </a:solidFill>
              <a:cs typeface="Traditional Arabic" pitchFamily="18" charset="-78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915148"/>
          </a:xfrm>
        </p:spPr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424936" cy="626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Пояснительная записка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340769"/>
            <a:ext cx="959590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Основные направления работы: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1.Формировать представление об истории Великой Отечественной войне,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используя различные виды деятельности.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2.Развивать восприятие произведений литературы, живописи, музыки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3.Привлекать родителей к участию в создании наглядно-дидактического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материала  по теме  Великой Отечественной войны.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Дети старались проявить свои умения и навыки при изготовлении цветов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и открыток для ветеранов. Незабываемыми были встречи с тружениками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тыла. Посещение краеведческого музея и выставка в сельской библиотеки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Возложение цветов к обелиску, рассматривание экспозиций и выставка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детских книг о героях войны. Беседа с детьми о войне, фронтовиках, детях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войны. Участие в концерте «День Победы» и  в майской эстафете.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4221088"/>
            <a:ext cx="32665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548680"/>
            <a:ext cx="78488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Работа с родителями. Чтение детям художественной литературы о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Великой Отечественной войне. Заучивание стихов. Рассказывание детям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 родственниках, участников войны, рассматривание семейных альбомов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Участие родителей в изготовление стенгазеты и в выставке детского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рисунка о войне. Участие родителей в митинге и  в майской эстафете.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Участники мероприятий: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Дети  -31 человек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Родители  – 32 человека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Коллектив педагогический – 7 человек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76443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Беседа о войне, фронтовиках, детях войны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 descr="FvMz3mCQw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268760"/>
            <a:ext cx="2808313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nEFW3cN7OZ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340768"/>
            <a:ext cx="2808312" cy="2196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304_img_14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005064"/>
            <a:ext cx="3605132" cy="2636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304_img_149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10877" y="4077072"/>
            <a:ext cx="3533123" cy="2495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eorgLentishhs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V="1">
            <a:off x="2267744" y="-243408"/>
            <a:ext cx="4242468" cy="15459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07904" y="3573016"/>
            <a:ext cx="3168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Показательное занятие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на район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«О чем расскажет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нам письмо»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проводит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воспитатель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Гурьева М.В.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364502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683568" y="321297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347864" y="1916832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Занятие – беседа о фронтовиках и </a:t>
            </a:r>
          </a:p>
          <a:p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наградах, проводит </a:t>
            </a:r>
          </a:p>
          <a:p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старший воспитатель Фёдорова Н.В.</a:t>
            </a: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		Творческие рассказы о родных –участниках военных действий. (работа с родителями)2014-2015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 Поклонимся великим тем годам»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GeorgLentishhs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0"/>
            <a:ext cx="4464496" cy="1364490"/>
          </a:xfrm>
          <a:prstGeom prst="rect">
            <a:avLst/>
          </a:prstGeom>
        </p:spPr>
      </p:pic>
      <p:pic>
        <p:nvPicPr>
          <p:cNvPr id="7" name="Рисунок 6" descr="DSC03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4221088"/>
            <a:ext cx="3203848" cy="2402886"/>
          </a:xfrm>
          <a:prstGeom prst="rect">
            <a:avLst/>
          </a:prstGeom>
        </p:spPr>
      </p:pic>
      <p:pic>
        <p:nvPicPr>
          <p:cNvPr id="8" name="Рисунок 7" descr="DSC03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2852936"/>
            <a:ext cx="3107837" cy="2330878"/>
          </a:xfrm>
          <a:prstGeom prst="rect">
            <a:avLst/>
          </a:prstGeom>
        </p:spPr>
      </p:pic>
      <p:pic>
        <p:nvPicPr>
          <p:cNvPr id="9" name="Рисунок 8" descr="DSC030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2852936"/>
            <a:ext cx="2880320" cy="216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endParaRPr lang="ru-RU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Города – герои, Оружие и техника ВОВ, Блокада Ленинграда, Стихи и т.п. (2014-2015)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19648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Оформление тематических альбомов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GeorgLentishhs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-459432"/>
            <a:ext cx="5754636" cy="2097028"/>
          </a:xfrm>
          <a:prstGeom prst="rect">
            <a:avLst/>
          </a:prstGeom>
        </p:spPr>
      </p:pic>
      <p:pic>
        <p:nvPicPr>
          <p:cNvPr id="6" name="Рисунок 5" descr="DSC00938.JPG"/>
          <p:cNvPicPr>
            <a:picLocks noChangeAspect="1"/>
          </p:cNvPicPr>
          <p:nvPr/>
        </p:nvPicPr>
        <p:blipFill>
          <a:blip r:embed="rId3" cstate="print"/>
          <a:srcRect t="6131" r="3433"/>
          <a:stretch>
            <a:fillRect/>
          </a:stretch>
        </p:blipFill>
        <p:spPr>
          <a:xfrm>
            <a:off x="4932040" y="3356992"/>
            <a:ext cx="3753294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SC00939.JPG"/>
          <p:cNvPicPr>
            <a:picLocks noChangeAspect="1"/>
          </p:cNvPicPr>
          <p:nvPr/>
        </p:nvPicPr>
        <p:blipFill>
          <a:blip r:embed="rId4" cstate="print"/>
          <a:srcRect r="7547"/>
          <a:stretch>
            <a:fillRect/>
          </a:stretch>
        </p:blipFill>
        <p:spPr>
          <a:xfrm>
            <a:off x="755576" y="3356992"/>
            <a:ext cx="3528392" cy="286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Участие в районном легкоатлетическом кроссе (01.10.2014)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PT9fhs5S704.jpg"/>
          <p:cNvPicPr>
            <a:picLocks noChangeAspect="1"/>
          </p:cNvPicPr>
          <p:nvPr/>
        </p:nvPicPr>
        <p:blipFill>
          <a:blip r:embed="rId2" cstate="print"/>
          <a:srcRect l="2930" t="11719" r="10640"/>
          <a:stretch>
            <a:fillRect/>
          </a:stretch>
        </p:blipFill>
        <p:spPr>
          <a:xfrm>
            <a:off x="2411760" y="2420888"/>
            <a:ext cx="4608512" cy="3530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GeorgLentishh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-387424"/>
            <a:ext cx="5754636" cy="2097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1227</TotalTime>
  <Words>798</Words>
  <Application>Microsoft Office PowerPoint</Application>
  <PresentationFormat>Экран (4:3)</PresentationFormat>
  <Paragraphs>137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Бумажная</vt:lpstr>
      <vt:lpstr>«Ваша Победа – наша жизнь!» «70 добрых дел – 70-й годовщине Победы!»</vt:lpstr>
      <vt:lpstr>Оглавление</vt:lpstr>
      <vt:lpstr>Слайд 3</vt:lpstr>
      <vt:lpstr>Пояснительная записка</vt:lpstr>
      <vt:lpstr>Слайд 5</vt:lpstr>
      <vt:lpstr>Беседа о войне, фронтовиках, детях войны.</vt:lpstr>
      <vt:lpstr>     « Поклонимся великим тем годам»</vt:lpstr>
      <vt:lpstr>Оформление тематических альбомов</vt:lpstr>
      <vt:lpstr> Участие в районном легкоатлетическом кроссе (01.10.2014)</vt:lpstr>
      <vt:lpstr>Участие в районном фестивале «Северная звездочка» – «Пусть всегда будет солнце» (15.10.2014)</vt:lpstr>
      <vt:lpstr>Посещение краеведческого музея в с.Холмогоры (01.10.2014)</vt:lpstr>
      <vt:lpstr>Конкурс  «Воспитатель года 2014» (11.12.2014)</vt:lpstr>
      <vt:lpstr>Спортивная Зарница (май 2015)</vt:lpstr>
      <vt:lpstr>Конкурсы с детьми</vt:lpstr>
      <vt:lpstr>Работы совместно с  детьми</vt:lpstr>
      <vt:lpstr>Выставка художественной литературы « Детям о войне»</vt:lpstr>
      <vt:lpstr>Экскурсия в сельскую библиотеку 23.10.2014</vt:lpstr>
      <vt:lpstr>Участие в торжественной церемония вручения Юбилейных медалей «70-я Великой Победы в Великой Отечественной войне 1941-1945гг. Ветеранам и труженикам тыла»( 1 0.03.2015)</vt:lpstr>
      <vt:lpstr>Проведение совместной акции с родителями и с детьми «Ветеран живет рядом» (09.04.2015)</vt:lpstr>
      <vt:lpstr>Встреча с тружеником тыла «Не забудем их подвиг великий» Буглиной А.П. (13.04.2015)</vt:lpstr>
      <vt:lpstr>Слайд 21</vt:lpstr>
      <vt:lpstr>Оформление окон к 70-ю Победы (23.03.2015)</vt:lpstr>
      <vt:lpstr>Мероприятия совместно с родителями и с детьми</vt:lpstr>
      <vt:lpstr>Акция «Георгиевская ленточка» (24.04.2015)</vt:lpstr>
      <vt:lpstr>Конкурс чтецов  «Хотят ли русские войны» (24.04.2015)</vt:lpstr>
      <vt:lpstr>Просмотр презентаций о войне  (2014-2015)</vt:lpstr>
      <vt:lpstr>Оформление уголка к 70-ю Великой Победы! (2014-2015)</vt:lpstr>
      <vt:lpstr>     Изготовление стенгазеты к 9 маю </vt:lpstr>
      <vt:lpstr>Выступление на концерте в ДК (02.05.2015)</vt:lpstr>
      <vt:lpstr>Изготовление цветов для зала памяти</vt:lpstr>
      <vt:lpstr> Майские соревнования  «Мы помним –Мы гордимся!» (07.05.2015)</vt:lpstr>
      <vt:lpstr> Парад Победы, «Флешмоб "70»</vt:lpstr>
      <vt:lpstr>Угощение солдатской кашей</vt:lpstr>
      <vt:lpstr> 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«70 добрых дел – 70-й годовщине Победы!»</dc:title>
  <dc:creator>Natalja</dc:creator>
  <cp:lastModifiedBy>Natalja</cp:lastModifiedBy>
  <cp:revision>125</cp:revision>
  <dcterms:created xsi:type="dcterms:W3CDTF">2015-04-15T07:24:25Z</dcterms:created>
  <dcterms:modified xsi:type="dcterms:W3CDTF">2015-08-24T13:10:04Z</dcterms:modified>
</cp:coreProperties>
</file>